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1" r:id="rId4"/>
    <p:sldId id="259" r:id="rId5"/>
    <p:sldId id="260" r:id="rId6"/>
    <p:sldId id="262" r:id="rId7"/>
    <p:sldId id="264" r:id="rId8"/>
    <p:sldId id="265" r:id="rId9"/>
    <p:sldId id="267" r:id="rId10"/>
    <p:sldId id="268" r:id="rId11"/>
    <p:sldId id="269" r:id="rId12"/>
    <p:sldId id="266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02D42-061E-1E65-2FDA-08F80BB0D3CA}" v="79" dt="2025-03-22T00:58:31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-6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91129-EF8F-4527-88AD-3BF02D17C86D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E7504-32A2-4122-83E8-DFC9F079E60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883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7504-32A2-4122-83E8-DFC9F079E60D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7548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bg-BG" dirty="0"/>
              <a:t>Ботовете доставят предмети до магазина</a:t>
            </a:r>
          </a:p>
          <a:p>
            <a:pPr marL="228600" indent="-228600">
              <a:buAutoNum type="arabicPeriod"/>
            </a:pPr>
            <a:r>
              <a:rPr lang="bg-BG" dirty="0"/>
              <a:t>От това изкарват пари</a:t>
            </a:r>
          </a:p>
          <a:p>
            <a:pPr marL="228600" indent="-228600">
              <a:buAutoNum type="arabicPeriod"/>
            </a:pPr>
            <a:r>
              <a:rPr lang="bg-BG" dirty="0"/>
              <a:t>В почивното си време купуват неща</a:t>
            </a:r>
          </a:p>
          <a:p>
            <a:pPr marL="228600" indent="-228600">
              <a:buAutoNum type="arabicPeriod"/>
            </a:pPr>
            <a:r>
              <a:rPr lang="bg-BG" dirty="0"/>
              <a:t>С парите които са изкарали</a:t>
            </a:r>
          </a:p>
          <a:p>
            <a:pPr marL="171450" indent="-171450">
              <a:buFontTx/>
              <a:buChar char="-"/>
            </a:pPr>
            <a:r>
              <a:rPr lang="bg-BG" dirty="0"/>
              <a:t>Решават дали да си купят предмет в зависимост от</a:t>
            </a:r>
          </a:p>
          <a:p>
            <a:pPr marL="0" indent="0">
              <a:buFontTx/>
              <a:buNone/>
            </a:pPr>
            <a:r>
              <a:rPr lang="bg-BG" dirty="0"/>
              <a:t>5. Колко са стиснати</a:t>
            </a:r>
          </a:p>
          <a:p>
            <a:pPr marL="171450" indent="-171450">
              <a:buFontTx/>
              <a:buChar char="-"/>
            </a:pPr>
            <a:r>
              <a:rPr lang="bg-BG" dirty="0"/>
              <a:t>И</a:t>
            </a:r>
          </a:p>
          <a:p>
            <a:pPr marL="0" indent="0">
              <a:buFontTx/>
              <a:buNone/>
            </a:pPr>
            <a:r>
              <a:rPr lang="en-US" dirty="0"/>
              <a:t>6</a:t>
            </a:r>
            <a:r>
              <a:rPr lang="bg-BG" dirty="0"/>
              <a:t>. Колко пари ще им останат след покупка</a:t>
            </a:r>
          </a:p>
          <a:p>
            <a:pPr marL="0" indent="0">
              <a:buFontTx/>
              <a:buNone/>
            </a:pPr>
            <a:r>
              <a:rPr lang="en-US" dirty="0"/>
              <a:t>7.</a:t>
            </a:r>
            <a:r>
              <a:rPr lang="bg-BG" dirty="0"/>
              <a:t> Цената на продуктите се променя според търсенето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7504-32A2-4122-83E8-DFC9F079E60D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654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7504-32A2-4122-83E8-DFC9F079E60D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423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556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29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317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072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545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8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610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78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710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730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18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E4935-B190-4FEC-BB8D-461FD852AF20}" type="datetimeFigureOut">
              <a:rPr lang="bg-BG" smtClean="0"/>
              <a:t>22.3.2025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09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106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63" y="0"/>
            <a:ext cx="3404335" cy="2649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608" y="3876358"/>
            <a:ext cx="3027249" cy="2936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8068" y="209006"/>
            <a:ext cx="567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Логика на проекта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3BF24-1316-7C53-CC92-5D913AF11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85477"/>
            <a:ext cx="2742885" cy="1960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C939A7-2984-0D53-AC7E-16F5DC5E2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452" y="2567808"/>
            <a:ext cx="2198892" cy="7970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69ED1-4472-32DD-BB5F-072ADD26B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344" y="1793145"/>
            <a:ext cx="1950316" cy="19503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68D299-E79C-7F02-48B9-BA016AD0B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003" y="1364018"/>
            <a:ext cx="1203789" cy="12037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29830F-C39F-59A2-02F5-AFB10318C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2153" y="4221775"/>
            <a:ext cx="1950316" cy="1950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787CEE-7C3B-F416-9911-8F3478A7B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084" y="5114184"/>
            <a:ext cx="2198892" cy="7970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EC9A9-05AD-FA1A-9E55-D7C7E404B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0591" y="4221775"/>
            <a:ext cx="1950317" cy="19503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CFD0F9-87A1-004F-EC5C-660C803F13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9109" y="3969941"/>
            <a:ext cx="1144243" cy="1144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C4EC1A-66DA-5E5E-9BF3-33B7091E3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1044" y="1324947"/>
            <a:ext cx="1020332" cy="16657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D0D1EF-BDC3-8FA1-F499-32152E313B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590" y="2267132"/>
            <a:ext cx="1758473" cy="17584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479B89-F0F9-8CE7-8E3C-A86C83F36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099758">
            <a:off x="7593007" y="3205288"/>
            <a:ext cx="925354" cy="4474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042828-72A9-26C2-3D55-46479EFFA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87137">
            <a:off x="8373307" y="3710093"/>
            <a:ext cx="925354" cy="4474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F889CE-8E98-07F7-DE52-1B20A73426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0706" y="4147222"/>
            <a:ext cx="2024869" cy="20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301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D976-264A-D5FD-32DB-64D39876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A61CF-1B63-A0A9-A3AC-D4DCC2D4E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4D9C35-B1D0-30EF-69A8-4BFB4457E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7" y="0"/>
            <a:ext cx="333375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1E3CF-0C99-F0C4-6268-67B4380F1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971" cy="340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6A7A0-405E-0AB7-9185-DB322901DD42}"/>
              </a:ext>
            </a:extLst>
          </p:cNvPr>
          <p:cNvSpPr txBox="1"/>
          <p:nvPr/>
        </p:nvSpPr>
        <p:spPr>
          <a:xfrm>
            <a:off x="0" y="54600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latin typeface="Impact" panose="020B0806030902050204" pitchFamily="34" charset="0"/>
              </a:rPr>
              <a:t>Демо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96B82-523E-BF0F-A435-62F9ED6CE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409" y="1172826"/>
            <a:ext cx="6033246" cy="55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5422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64222" y="4234267"/>
            <a:ext cx="6263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latin typeface="Impact" panose="020B0806030902050204" pitchFamily="34" charset="0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218708707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7" y="0"/>
            <a:ext cx="33337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971" cy="340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045" y="139337"/>
            <a:ext cx="6627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latin typeface="Impact" panose="020B0806030902050204" pitchFamily="34" charset="0"/>
              </a:rPr>
              <a:t>Проблем и настоящи решения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5362" y="2106694"/>
            <a:ext cx="710483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400" dirty="0">
                <a:latin typeface="Impact"/>
              </a:rPr>
              <a:t>Проблем: Децата не  знаят стойността на парите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4815" y="2804434"/>
            <a:ext cx="872639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400" dirty="0">
                <a:latin typeface="Impact"/>
              </a:rPr>
              <a:t>Настоящо решение: В някои държави  финансовата грамотност е включена в  учебната програма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31" y="3986828"/>
            <a:ext cx="3711868" cy="2649333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8751230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-1"/>
            <a:ext cx="3065417" cy="6868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1680" y="-1"/>
            <a:ext cx="2560320" cy="6878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3908" y="568338"/>
            <a:ext cx="472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Цел на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8500" y="2060006"/>
            <a:ext cx="65350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bg-BG" sz="2400" dirty="0">
                <a:latin typeface="Impact"/>
              </a:rPr>
              <a:t>Лесен и забавен начин децата да  разберат основите на една финансова система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66B1D-BD03-80D9-FBCE-FE6E49711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440205"/>
            <a:ext cx="4684059" cy="264458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8263343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1" y="0"/>
            <a:ext cx="30607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27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441" y="539932"/>
            <a:ext cx="5335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Нашето решение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4061" y="1896291"/>
            <a:ext cx="74913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bg-BG" sz="2400" dirty="0">
                <a:latin typeface="Impact"/>
              </a:rPr>
              <a:t>Симулация, която представлява свободната икономика на град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441" y="3113864"/>
            <a:ext cx="4963341" cy="2836195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709054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15" y="0"/>
            <a:ext cx="3266883" cy="2542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486296" y="679267"/>
            <a:ext cx="663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Как работи проектът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6296" y="2429805"/>
            <a:ext cx="74251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>
                <a:latin typeface="Impact" panose="020B0806030902050204" pitchFamily="34" charset="0"/>
              </a:rPr>
              <a:t>За дадено време ботовете симулират приходи от работа и разходи</a:t>
            </a:r>
          </a:p>
          <a:p>
            <a:endParaRPr lang="bg-BG" sz="2400" dirty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>
                <a:latin typeface="Impact" panose="020B0806030902050204" pitchFamily="34" charset="0"/>
              </a:rPr>
              <a:t>Стават промени в цената спрямо търсенето</a:t>
            </a:r>
          </a:p>
          <a:p>
            <a:endParaRPr lang="bg-BG" sz="2400" dirty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>
                <a:latin typeface="Impact" panose="020B0806030902050204" pitchFamily="34" charset="0"/>
              </a:rPr>
              <a:t>В края на програмата се извеждат  графики за  продажби  и промени в цената на избран продукт</a:t>
            </a:r>
          </a:p>
        </p:txBody>
      </p:sp>
    </p:spTree>
    <p:extLst>
      <p:ext uri="{BB962C8B-B14F-4D97-AF65-F5344CB8AC3E}">
        <p14:creationId xmlns:p14="http://schemas.microsoft.com/office/powerpoint/2010/main" val="29316416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17" y="0"/>
            <a:ext cx="3335383" cy="6861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-3357"/>
            <a:ext cx="3065417" cy="6868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0773" y="513806"/>
            <a:ext cx="7385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Използвани технологии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00" y="3174335"/>
            <a:ext cx="1437050" cy="161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79" y="2620408"/>
            <a:ext cx="1383836" cy="1799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24" y="4659083"/>
            <a:ext cx="15240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53" y="2290922"/>
            <a:ext cx="1232263" cy="123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78595" y="3520002"/>
            <a:ext cx="836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Impact" panose="020B0806030902050204" pitchFamily="34" charset="0"/>
              </a:rPr>
              <a:t>Unity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2227" y="4197418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Impact" panose="020B0806030902050204" pitchFamily="34" charset="0"/>
              </a:rPr>
              <a:t>Blender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6852" y="478899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Impact" panose="020B0806030902050204" pitchFamily="34" charset="0"/>
              </a:rPr>
              <a:t>C#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7011" y="6058876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Impact" panose="020B0806030902050204" pitchFamily="34" charset="0"/>
              </a:rPr>
              <a:t>Krita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7357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645" y="0"/>
            <a:ext cx="2290353" cy="6871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3588187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5646" y="539931"/>
            <a:ext cx="661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Проблеми, които срещнахме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8186" y="3375799"/>
            <a:ext cx="57438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800" dirty="0">
                <a:latin typeface="Impact" panose="020B0806030902050204" pitchFamily="34" charset="0"/>
              </a:rPr>
              <a:t>Логиката за промяната на цените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bg-BG" sz="2800" dirty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800" dirty="0">
                <a:latin typeface="Impact" panose="020B0806030902050204" pitchFamily="34" charset="0"/>
              </a:rPr>
              <a:t>Визуализирането на графиките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3509554"/>
            <a:ext cx="4301769" cy="33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6096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551611" cy="6855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35291" y="0"/>
            <a:ext cx="3056709" cy="684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1620" y="106354"/>
            <a:ext cx="7280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Планиране и разпределение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30" y="2490321"/>
            <a:ext cx="2959945" cy="1246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1610" y="4000396"/>
            <a:ext cx="3753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800" dirty="0">
                <a:latin typeface="Impact" panose="020B0806030902050204" pitchFamily="34" charset="0"/>
              </a:rPr>
              <a:t>3-ма работят в </a:t>
            </a:r>
            <a:r>
              <a:rPr lang="en-US" sz="2800" dirty="0">
                <a:latin typeface="Impact" panose="020B0806030902050204" pitchFamily="34" charset="0"/>
              </a:rPr>
              <a:t>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Impact" panose="020B0806030902050204" pitchFamily="34" charset="0"/>
              </a:rPr>
              <a:t>1 </a:t>
            </a:r>
            <a:r>
              <a:rPr lang="bg-BG" sz="2800" dirty="0">
                <a:latin typeface="Impact" panose="020B0806030902050204" pitchFamily="34" charset="0"/>
              </a:rPr>
              <a:t>прави </a:t>
            </a:r>
            <a:r>
              <a:rPr lang="en-US" sz="2800" dirty="0">
                <a:latin typeface="Impact" panose="020B0806030902050204" pitchFamily="34" charset="0"/>
              </a:rPr>
              <a:t>3D </a:t>
            </a:r>
            <a:r>
              <a:rPr lang="bg-BG" sz="2800" dirty="0">
                <a:latin typeface="Impact" panose="020B0806030902050204" pitchFamily="34" charset="0"/>
              </a:rPr>
              <a:t>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800" dirty="0">
                <a:latin typeface="Impact" panose="020B0806030902050204" pitchFamily="34" charset="0"/>
              </a:rPr>
              <a:t>1 прави 2</a:t>
            </a:r>
            <a:r>
              <a:rPr lang="en-US" sz="2800" dirty="0">
                <a:latin typeface="Impact" panose="020B0806030902050204" pitchFamily="34" charset="0"/>
              </a:rPr>
              <a:t>D sprite-</a:t>
            </a:r>
            <a:r>
              <a:rPr lang="bg-BG" sz="2800" dirty="0" err="1">
                <a:latin typeface="Impact" panose="020B0806030902050204" pitchFamily="34" charset="0"/>
              </a:rPr>
              <a:t>ове</a:t>
            </a:r>
            <a:endParaRPr lang="bg-BG" sz="2800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2053" y="2832214"/>
            <a:ext cx="5259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600" dirty="0">
                <a:latin typeface="Impact" panose="020B0806030902050204" pitchFamily="34" charset="0"/>
              </a:rPr>
              <a:t>Разпределяме задачите си чрез</a:t>
            </a:r>
          </a:p>
        </p:txBody>
      </p:sp>
    </p:spTree>
    <p:extLst>
      <p:ext uri="{BB962C8B-B14F-4D97-AF65-F5344CB8AC3E}">
        <p14:creationId xmlns:p14="http://schemas.microsoft.com/office/powerpoint/2010/main" val="174599040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7" y="1"/>
            <a:ext cx="33337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290354" cy="6871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0123" y="0"/>
            <a:ext cx="6728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>
                <a:latin typeface="Impact" panose="020B0806030902050204" pitchFamily="34" charset="0"/>
              </a:rPr>
              <a:t>Нашето преживяване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579640" y="2393716"/>
            <a:ext cx="5989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Impact" panose="020B0806030902050204" pitchFamily="34" charset="0"/>
              </a:rPr>
              <a:t>Не бяхме стресирани, а менторът ни винаги беше на разположение.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579640" y="3779550"/>
            <a:ext cx="598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Impact" panose="020B0806030902050204" pitchFamily="34" charset="0"/>
              </a:rPr>
              <a:t>Това което научихме от хакатона е, че работата в екип изисква добра организация и подготовка</a:t>
            </a:r>
          </a:p>
        </p:txBody>
      </p:sp>
    </p:spTree>
    <p:extLst>
      <p:ext uri="{BB962C8B-B14F-4D97-AF65-F5344CB8AC3E}">
        <p14:creationId xmlns:p14="http://schemas.microsoft.com/office/powerpoint/2010/main" val="241326276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219</Words>
  <Application>Microsoft Office PowerPoint</Application>
  <PresentationFormat>Widescreen</PresentationFormat>
  <Paragraphs>45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</dc:creator>
  <cp:lastModifiedBy>Jordan Yontcheff</cp:lastModifiedBy>
  <cp:revision>68</cp:revision>
  <dcterms:created xsi:type="dcterms:W3CDTF">2025-03-21T12:43:04Z</dcterms:created>
  <dcterms:modified xsi:type="dcterms:W3CDTF">2025-03-22T02:56:26Z</dcterms:modified>
</cp:coreProperties>
</file>